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0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2814"/>
    <a:srgbClr val="A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71B51-9BCE-4901-B927-DB5D086D7452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AD2D5-D23E-4ED1-BD10-435EA9EFDE2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526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0807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34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52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8271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1462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920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059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3264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375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354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4869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F46DA-A6A3-408B-9322-F641FBD561DF}" type="datetimeFigureOut">
              <a:rPr lang="hu-HU" smtClean="0"/>
              <a:pPr/>
              <a:t>2012.10.19.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ACDE-A1A0-4C93-8FB8-821E38D57E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992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3078200"/>
            <a:ext cx="7992888" cy="1214896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hu-H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 webes tesztelés jövője</a:t>
            </a:r>
            <a:endParaRPr lang="hu-HU" sz="40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0076" y="2586390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Dávid Ferenc</a:t>
            </a:r>
          </a:p>
        </p:txBody>
      </p:sp>
    </p:spTree>
    <p:extLst>
      <p:ext uri="{BB962C8B-B14F-4D97-AF65-F5344CB8AC3E}">
        <p14:creationId xmlns:p14="http://schemas.microsoft.com/office/powerpoint/2010/main" xmlns="" val="26559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Tesztelési módszerek V.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Rendszerteszt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2189916"/>
            <a:ext cx="6552728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rendszer egészének tesztje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Erőforrás igényes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Sok aspektusa lehet: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Biztonsági teszt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Terhelés teszt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Stressz teszt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Tesztelési módszerek V.</a:t>
            </a:r>
          </a:p>
        </p:txBody>
      </p:sp>
    </p:spTree>
    <p:extLst>
      <p:ext uri="{BB962C8B-B14F-4D97-AF65-F5344CB8AC3E}">
        <p14:creationId xmlns:p14="http://schemas.microsoft.com/office/powerpoint/2010/main" xmlns="" val="34434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Tesztelési módszerek VI.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763488" y="1916832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Regressziós teszt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2564904"/>
            <a:ext cx="655272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Minden kódváltozás után tesztelni kell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Erőforrás igényes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Lehetséges megoldások: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Erőforrás bővítés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Automatizálás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Tesztelési módszerek </a:t>
            </a:r>
            <a:r>
              <a:rPr lang="hu-HU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VI.</a:t>
            </a:r>
            <a:endParaRPr lang="hu-HU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5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Az automatizált </a:t>
            </a:r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tesztelés 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Automatizálási eszközök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2438886"/>
            <a:ext cx="655272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Nagyon sok létezik, különböző célokra.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Fizetős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iMacro</a:t>
            </a:r>
            <a:endParaRPr lang="hu-HU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Ingyenes: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Selenium</a:t>
            </a:r>
            <a:endParaRPr lang="hu-HU" sz="2400" dirty="0" smtClean="0"/>
          </a:p>
        </p:txBody>
      </p:sp>
      <p:sp>
        <p:nvSpPr>
          <p:cNvPr id="5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Az automatizált tesztelés I.</a:t>
            </a:r>
          </a:p>
        </p:txBody>
      </p:sp>
    </p:spTree>
    <p:extLst>
      <p:ext uri="{BB962C8B-B14F-4D97-AF65-F5344CB8AC3E}">
        <p14:creationId xmlns:p14="http://schemas.microsoft.com/office/powerpoint/2010/main" xmlns="" val="5120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Az automatizált </a:t>
            </a:r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tesztelés II.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err="1" smtClean="0"/>
              <a:t>Selenium</a:t>
            </a:r>
            <a:r>
              <a:rPr lang="hu-HU" sz="2400" dirty="0" smtClean="0"/>
              <a:t> termékcsalád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96126" y="2438886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hu-HU" sz="2400" dirty="0" err="1" smtClean="0"/>
              <a:t>Selenium</a:t>
            </a:r>
            <a:r>
              <a:rPr lang="hu-HU" sz="2400" dirty="0" smtClean="0"/>
              <a:t> IDE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hu-HU" sz="2400" dirty="0" err="1" smtClean="0"/>
              <a:t>Selenium</a:t>
            </a:r>
            <a:r>
              <a:rPr lang="hu-HU" sz="2400" dirty="0" smtClean="0"/>
              <a:t> </a:t>
            </a:r>
            <a:r>
              <a:rPr lang="hu-HU" sz="2400" dirty="0" smtClean="0"/>
              <a:t>RC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hu-HU" sz="2400" dirty="0" err="1" smtClean="0"/>
              <a:t>Selenium</a:t>
            </a:r>
            <a:r>
              <a:rPr lang="hu-HU" sz="2400" dirty="0" smtClean="0"/>
              <a:t> </a:t>
            </a:r>
            <a:r>
              <a:rPr lang="hu-HU" sz="2400" dirty="0" err="1" smtClean="0"/>
              <a:t>WebDriver</a:t>
            </a:r>
            <a:endParaRPr lang="hu-HU" sz="24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196752"/>
            <a:ext cx="1056959" cy="956548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Az automatizált tesztelés </a:t>
            </a:r>
            <a:r>
              <a:rPr lang="hu-HU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II.</a:t>
            </a:r>
            <a:endParaRPr lang="hu-HU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7572" y="2204864"/>
            <a:ext cx="5438924" cy="34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55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Az automatizált tesztelés </a:t>
            </a:r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III</a:t>
            </a:r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err="1" smtClean="0"/>
              <a:t>Selenium</a:t>
            </a:r>
            <a:r>
              <a:rPr lang="hu-HU" sz="2400" dirty="0" smtClean="0"/>
              <a:t> IDE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2333685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Előnyök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Egyszerű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Gyors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Hátrány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Csak </a:t>
            </a:r>
            <a:r>
              <a:rPr lang="hu-HU" sz="2400" dirty="0" err="1" smtClean="0"/>
              <a:t>FireFox</a:t>
            </a:r>
            <a:endParaRPr lang="hu-HU" sz="24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Csak </a:t>
            </a:r>
            <a:r>
              <a:rPr lang="hu-HU" sz="2400" dirty="0" err="1" smtClean="0"/>
              <a:t>JS-sel</a:t>
            </a:r>
            <a:endParaRPr lang="hu-HU" sz="24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Nincsenek vezérlési szerkezetek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196752"/>
            <a:ext cx="1056959" cy="956548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Az automatizált tesztelés </a:t>
            </a:r>
            <a:r>
              <a:rPr lang="hu-HU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III.</a:t>
            </a:r>
            <a:endParaRPr lang="hu-HU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1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Az automatizált tesztelés </a:t>
            </a:r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III</a:t>
            </a:r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err="1" smtClean="0"/>
              <a:t>Selenium</a:t>
            </a:r>
            <a:r>
              <a:rPr lang="hu-HU" sz="2400" dirty="0" smtClean="0"/>
              <a:t> RC (</a:t>
            </a:r>
            <a:r>
              <a:rPr lang="hu-HU" sz="2400" dirty="0" err="1" smtClean="0"/>
              <a:t>Remote</a:t>
            </a:r>
            <a:r>
              <a:rPr lang="hu-HU" sz="2400" dirty="0" smtClean="0"/>
              <a:t> </a:t>
            </a:r>
            <a:r>
              <a:rPr lang="hu-HU" sz="2400" dirty="0" err="1" smtClean="0"/>
              <a:t>Control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4377" y="2333685"/>
            <a:ext cx="640871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Előnyök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Több nyelven programozható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Az összes gyakori böngészőt támogatja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Hátrány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RC szervernek mindig futnia kell</a:t>
            </a:r>
            <a:endParaRPr lang="hu-HU" sz="2400" dirty="0" smtClean="0">
              <a:sym typeface="Wingdings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sym typeface="Wingdings" pitchFamily="2" charset="2"/>
              </a:rPr>
              <a:t>Már nem fejlesztik</a:t>
            </a:r>
            <a:endParaRPr lang="hu-HU" sz="24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196752"/>
            <a:ext cx="1056959" cy="956548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Az automatizált tesztelés III.</a:t>
            </a:r>
          </a:p>
        </p:txBody>
      </p:sp>
    </p:spTree>
    <p:extLst>
      <p:ext uri="{BB962C8B-B14F-4D97-AF65-F5344CB8AC3E}">
        <p14:creationId xmlns:p14="http://schemas.microsoft.com/office/powerpoint/2010/main" xmlns="" val="39639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Az automatizált tesztelés </a:t>
            </a:r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IV.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err="1" smtClean="0"/>
              <a:t>Selenium</a:t>
            </a:r>
            <a:r>
              <a:rPr lang="hu-HU" sz="2400" dirty="0" smtClean="0"/>
              <a:t> </a:t>
            </a:r>
            <a:r>
              <a:rPr lang="hu-HU" sz="2400" dirty="0" err="1" smtClean="0"/>
              <a:t>Webdriver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4376" y="2180541"/>
            <a:ext cx="744810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dirty="0" smtClean="0"/>
              <a:t>Előnyök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dirty="0" smtClean="0"/>
              <a:t>Több nyelven programozható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dirty="0" smtClean="0"/>
              <a:t>Nem kell futnia szervernek a háttérben a tesztek futtatásához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dirty="0" smtClean="0"/>
              <a:t>Használhatóak az RC parancsai (</a:t>
            </a:r>
            <a:r>
              <a:rPr lang="hu-HU" sz="2200" dirty="0" err="1"/>
              <a:t>WebDriverBackedSelenium</a:t>
            </a:r>
            <a:r>
              <a:rPr lang="hu-HU" sz="2200" dirty="0"/>
              <a:t> </a:t>
            </a:r>
            <a:r>
              <a:rPr lang="hu-HU" sz="2200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dirty="0" smtClean="0"/>
              <a:t>Ötvözhető tesztelési keretrendszerekkel (</a:t>
            </a:r>
            <a:r>
              <a:rPr lang="hu-HU" sz="2200" dirty="0" err="1" smtClean="0"/>
              <a:t>pl</a:t>
            </a:r>
            <a:r>
              <a:rPr lang="hu-HU" sz="2200" dirty="0" smtClean="0"/>
              <a:t> </a:t>
            </a:r>
            <a:r>
              <a:rPr lang="hu-HU" sz="2200" dirty="0" err="1" smtClean="0"/>
              <a:t>JUnit</a:t>
            </a:r>
            <a:r>
              <a:rPr lang="hu-HU" sz="2200" dirty="0" smtClean="0"/>
              <a:t>, </a:t>
            </a:r>
            <a:r>
              <a:rPr lang="hu-HU" sz="2200" dirty="0" err="1" smtClean="0"/>
              <a:t>TestNG</a:t>
            </a:r>
            <a:r>
              <a:rPr lang="hu-HU" sz="22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dirty="0" smtClean="0"/>
              <a:t>Hátrány</a:t>
            </a:r>
            <a:endParaRPr lang="hu-HU" sz="2200" dirty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dirty="0" smtClean="0"/>
              <a:t>Mivel új termék, lefedetlen részeket tartalmaz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196752"/>
            <a:ext cx="1056959" cy="956548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Az automatizált tesztelés IV.</a:t>
            </a:r>
          </a:p>
        </p:txBody>
      </p:sp>
    </p:spTree>
    <p:extLst>
      <p:ext uri="{BB962C8B-B14F-4D97-AF65-F5344CB8AC3E}">
        <p14:creationId xmlns:p14="http://schemas.microsoft.com/office/powerpoint/2010/main" xmlns="" val="5948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Az automatizált tesztelés </a:t>
            </a:r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V.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Java </a:t>
            </a:r>
            <a:r>
              <a:rPr lang="hu-HU" sz="2400" dirty="0"/>
              <a:t>tesztelési </a:t>
            </a:r>
            <a:r>
              <a:rPr lang="hu-HU" sz="2400" dirty="0" smtClean="0"/>
              <a:t>keretrendszerek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63970" y="4005064"/>
            <a:ext cx="632039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Sokkal több lehetőség webes tesztelés esetén, mint </a:t>
            </a:r>
            <a:r>
              <a:rPr lang="hu-HU" sz="2400" dirty="0" err="1" smtClean="0"/>
              <a:t>JUnit</a:t>
            </a:r>
            <a:endParaRPr lang="hu-HU" sz="24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Paraméterezhető tesztek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Report</a:t>
            </a:r>
            <a:r>
              <a:rPr lang="hu-HU" sz="2400" dirty="0" smtClean="0"/>
              <a:t> készítés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Az automatizált tesztelés </a:t>
            </a:r>
            <a:r>
              <a:rPr lang="hu-HU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059174" y="2288951"/>
            <a:ext cx="8739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err="1" smtClean="0"/>
              <a:t>JUnit</a:t>
            </a:r>
            <a:endParaRPr lang="hu-HU" sz="2400" dirty="0"/>
          </a:p>
        </p:txBody>
      </p:sp>
      <p:sp>
        <p:nvSpPr>
          <p:cNvPr id="12" name="TextBox 9"/>
          <p:cNvSpPr txBox="1"/>
          <p:nvPr/>
        </p:nvSpPr>
        <p:spPr>
          <a:xfrm>
            <a:off x="1547664" y="2636912"/>
            <a:ext cx="696847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hu-HU" sz="2400" dirty="0" smtClean="0"/>
              <a:t>Unit tesztek futtatása Java nyelven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1012568" y="3573016"/>
            <a:ext cx="132718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err="1" smtClean="0"/>
              <a:t>TestNG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3278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Az automatizált tesztelés VI.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err="1" smtClean="0"/>
              <a:t>Jenkins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2636912"/>
            <a:ext cx="696847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Folyamatos integrációs szerver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Automatikusan fordít, ha van új SVN verzió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Időzítve futtathatóak a tesztjeink (</a:t>
            </a:r>
            <a:r>
              <a:rPr lang="hu-HU" sz="2400" dirty="0" err="1" smtClean="0"/>
              <a:t>Ant</a:t>
            </a:r>
            <a:r>
              <a:rPr lang="hu-HU" sz="2400" dirty="0" smtClean="0"/>
              <a:t>, </a:t>
            </a:r>
            <a:r>
              <a:rPr lang="hu-HU" sz="2400" dirty="0" err="1" smtClean="0"/>
              <a:t>Maven</a:t>
            </a:r>
            <a:r>
              <a:rPr lang="hu-HU" sz="2400" dirty="0" smtClean="0"/>
              <a:t> Projectek)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Eredményeket e-mailben is el tudja küldeni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Egyszer kell bekonfigurálni, utána nem igényel beavatkozást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173535"/>
            <a:ext cx="3240360" cy="1043396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Az automatizált tesztelés VI.</a:t>
            </a:r>
          </a:p>
        </p:txBody>
      </p:sp>
    </p:spTree>
    <p:extLst>
      <p:ext uri="{BB962C8B-B14F-4D97-AF65-F5344CB8AC3E}">
        <p14:creationId xmlns:p14="http://schemas.microsoft.com/office/powerpoint/2010/main" xmlns="" val="27354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72816"/>
            <a:ext cx="3333750" cy="3810000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2051720" y="2276872"/>
            <a:ext cx="25922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400" dirty="0" smtClean="0"/>
              <a:t>Kérdések</a:t>
            </a:r>
            <a:r>
              <a:rPr lang="hu-HU" sz="3600" dirty="0" smtClean="0"/>
              <a:t>?</a:t>
            </a:r>
            <a:endParaRPr lang="hu-HU" sz="3600" dirty="0"/>
          </a:p>
        </p:txBody>
      </p:sp>
      <p:sp>
        <p:nvSpPr>
          <p:cNvPr id="9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</p:spTree>
    <p:extLst>
      <p:ext uri="{BB962C8B-B14F-4D97-AF65-F5344CB8AC3E}">
        <p14:creationId xmlns:p14="http://schemas.microsoft.com/office/powerpoint/2010/main" xmlns="" val="8365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Miről lesz szó?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331640" y="2348880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hu-HU" sz="3200" dirty="0" smtClean="0"/>
              <a:t>A tesztelés alapfogalmai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hu-HU" sz="3200" dirty="0" smtClean="0"/>
              <a:t>Tesztelési </a:t>
            </a:r>
            <a:r>
              <a:rPr lang="hu-HU" sz="3200" dirty="0" smtClean="0"/>
              <a:t>módszerek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hu-HU" sz="3200" dirty="0" smtClean="0"/>
              <a:t>Az </a:t>
            </a:r>
            <a:r>
              <a:rPr lang="hu-HU" sz="3200" dirty="0" smtClean="0"/>
              <a:t>automatizált tesztelés</a:t>
            </a:r>
          </a:p>
          <a:p>
            <a:pPr marL="742950" lvl="1" indent="-285750">
              <a:lnSpc>
                <a:spcPct val="200000"/>
              </a:lnSpc>
              <a:buFont typeface="Arial" pitchFamily="34" charset="0"/>
              <a:buChar char="•"/>
            </a:pPr>
            <a:endParaRPr lang="hu-HU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Miről lesz szó?</a:t>
            </a:r>
          </a:p>
        </p:txBody>
      </p:sp>
    </p:spTree>
    <p:extLst>
      <p:ext uri="{BB962C8B-B14F-4D97-AF65-F5344CB8AC3E}">
        <p14:creationId xmlns:p14="http://schemas.microsoft.com/office/powerpoint/2010/main" xmlns="" val="6311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75556" y="270892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Köszönöm a figyelmet</a:t>
            </a:r>
            <a:endParaRPr lang="hu-HU" sz="4000" b="1" spc="-15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3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 tesztelés </a:t>
            </a:r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alapfogalmai 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1475656" y="2348880"/>
            <a:ext cx="6552728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szoftverfejlesztés egy része, egy rendszer vagy program kontrollált körülmények közötti futtatása, és az eredmények </a:t>
            </a:r>
            <a:r>
              <a:rPr lang="hu-HU" sz="2400" dirty="0" smtClean="0"/>
              <a:t>kiértékelése</a:t>
            </a: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hibák a fejlesztés legkorábbi szakaszában való </a:t>
            </a:r>
            <a:r>
              <a:rPr lang="hu-HU" sz="2400" dirty="0" smtClean="0"/>
              <a:t>felismerése</a:t>
            </a: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Miért kell tesztelni?</a:t>
            </a:r>
            <a:endParaRPr lang="hu-HU" sz="2400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A tesztelés</a:t>
            </a:r>
            <a:endParaRPr lang="hu-HU" sz="2400" dirty="0"/>
          </a:p>
        </p:txBody>
      </p:sp>
      <p:sp>
        <p:nvSpPr>
          <p:cNvPr id="14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tesztelés alapfogalmai I.</a:t>
            </a:r>
          </a:p>
        </p:txBody>
      </p:sp>
    </p:spTree>
    <p:extLst>
      <p:ext uri="{BB962C8B-B14F-4D97-AF65-F5344CB8AC3E}">
        <p14:creationId xmlns:p14="http://schemas.microsoft.com/office/powerpoint/2010/main" xmlns="" val="1155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tesztelés alapfogalmai II.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 tesztelés alapfogalmai </a:t>
            </a:r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II.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403648" y="2348880"/>
            <a:ext cx="7272808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Bemeneti értékek, végrehajtási előfeltételek, várt eredmények és végrehajtási utófeltételek halmaza, amelyeket egy konkrét célért vagy tesztért fejlesztettek (</a:t>
            </a:r>
            <a:r>
              <a:rPr lang="hu-HU" sz="2400" dirty="0" smtClean="0"/>
              <a:t>pl. </a:t>
            </a:r>
            <a:r>
              <a:rPr lang="hu-HU" sz="2400" dirty="0"/>
              <a:t>egy program forgatókönyv végrehajtása, vagy követelménynek való megfelelés</a:t>
            </a:r>
            <a:r>
              <a:rPr lang="hu-HU" sz="2400" dirty="0" smtClean="0"/>
              <a:t>).</a:t>
            </a: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S</a:t>
            </a:r>
            <a:r>
              <a:rPr lang="hu-HU" sz="2400" dirty="0" smtClean="0"/>
              <a:t>pecifikáció alapján írjuk, annak hiányában Projekt Managerektől, fejlesztőktől kapott információ </a:t>
            </a:r>
            <a:r>
              <a:rPr lang="hu-HU" sz="2400" dirty="0" smtClean="0"/>
              <a:t>alapján</a:t>
            </a: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Hogyan kell megírni?</a:t>
            </a:r>
            <a:endParaRPr lang="hu-HU" sz="2400" dirty="0"/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Tesztesetek (</a:t>
            </a:r>
            <a:r>
              <a:rPr lang="hu-HU" sz="2400" dirty="0" err="1" smtClean="0"/>
              <a:t>TestCase</a:t>
            </a:r>
            <a:r>
              <a:rPr lang="hu-HU" sz="2400" dirty="0" smtClean="0"/>
              <a:t>, TC)</a:t>
            </a:r>
            <a:endParaRPr lang="hu-HU" sz="2400" dirty="0"/>
          </a:p>
        </p:txBody>
      </p:sp>
      <p:sp>
        <p:nvSpPr>
          <p:cNvPr id="15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</p:spTree>
    <p:extLst>
      <p:ext uri="{BB962C8B-B14F-4D97-AF65-F5344CB8AC3E}">
        <p14:creationId xmlns:p14="http://schemas.microsoft.com/office/powerpoint/2010/main" xmlns="" val="8592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A tesztelés alapfogalmai </a:t>
            </a:r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III.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Hibakezelés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2132856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hibakezelésről </a:t>
            </a:r>
            <a:r>
              <a:rPr lang="hu-HU" sz="2400" dirty="0" smtClean="0"/>
              <a:t>általában</a:t>
            </a:r>
          </a:p>
          <a:p>
            <a:pPr marL="285750" indent="-285750">
              <a:lnSpc>
                <a:spcPct val="150000"/>
              </a:lnSpc>
            </a:pP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Hiba </a:t>
            </a:r>
            <a:r>
              <a:rPr lang="hu-HU" sz="2400" dirty="0" err="1" smtClean="0"/>
              <a:t>reportálás</a:t>
            </a:r>
            <a:endParaRPr lang="hu-HU" sz="24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Summary</a:t>
            </a:r>
            <a:endParaRPr lang="hu-HU" sz="24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Prioritás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Részletes leírás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Mellékletek</a:t>
            </a:r>
            <a:endParaRPr lang="hu-HU" sz="2400" dirty="0"/>
          </a:p>
        </p:txBody>
      </p:sp>
      <p:sp>
        <p:nvSpPr>
          <p:cNvPr id="11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tesztelés alapfogalmai III.</a:t>
            </a:r>
            <a:endParaRPr lang="hu-HU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6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Tesztelési módszerek 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Mikor szükséges a teszt?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2348880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Lehetőleg minél korábban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Már tervezési fázisban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Tesztesetek írása a fejlesztéssel </a:t>
            </a:r>
            <a:r>
              <a:rPr lang="hu-HU" sz="2400" dirty="0" smtClean="0"/>
              <a:t>párhuzamosan</a:t>
            </a:r>
          </a:p>
          <a:p>
            <a:pPr marL="742950" lvl="1" indent="-285750">
              <a:lnSpc>
                <a:spcPct val="150000"/>
              </a:lnSpc>
            </a:pP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fejlesztés minden fázisában</a:t>
            </a:r>
            <a:endParaRPr lang="hu-HU" sz="2400" dirty="0"/>
          </a:p>
        </p:txBody>
      </p:sp>
      <p:sp>
        <p:nvSpPr>
          <p:cNvPr id="5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Tesztelési módszerek I.</a:t>
            </a:r>
          </a:p>
        </p:txBody>
      </p:sp>
    </p:spTree>
    <p:extLst>
      <p:ext uri="{BB962C8B-B14F-4D97-AF65-F5344CB8AC3E}">
        <p14:creationId xmlns:p14="http://schemas.microsoft.com/office/powerpoint/2010/main" xmlns="" val="1556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Tesztelési módszerek II.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Black-, </a:t>
            </a:r>
            <a:r>
              <a:rPr lang="hu-HU" sz="2400" dirty="0" err="1"/>
              <a:t>white-</a:t>
            </a:r>
            <a:r>
              <a:rPr lang="hu-HU" sz="2400" dirty="0"/>
              <a:t>, </a:t>
            </a:r>
            <a:r>
              <a:rPr lang="hu-HU" sz="2400" dirty="0" err="1"/>
              <a:t>gray-box</a:t>
            </a:r>
            <a:r>
              <a:rPr lang="hu-HU" sz="2400" dirty="0"/>
              <a:t> tesztelés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2204864"/>
            <a:ext cx="6552728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Black-box</a:t>
            </a:r>
            <a:r>
              <a:rPr lang="hu-HU" sz="2400" dirty="0" smtClean="0"/>
              <a:t>(fekete doboz)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Nem látunk bele a kódba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Csak a specifikációra hagyatkozhatunk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Működésbeli információkra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White-box</a:t>
            </a:r>
            <a:r>
              <a:rPr lang="hu-HU" sz="2400" dirty="0" smtClean="0"/>
              <a:t>(fehér doboz)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Látjuk a kódot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Grey-box</a:t>
            </a:r>
            <a:r>
              <a:rPr lang="hu-HU" sz="2400" dirty="0" smtClean="0"/>
              <a:t>(szürke doboz)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fentiek keveréke</a:t>
            </a:r>
            <a:endParaRPr lang="hu-HU" sz="2400" dirty="0"/>
          </a:p>
        </p:txBody>
      </p:sp>
      <p:sp>
        <p:nvSpPr>
          <p:cNvPr id="5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Tesztelési módszerek II.</a:t>
            </a:r>
            <a:endParaRPr lang="hu-HU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6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Tesztelési módszerek III.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Unit teszt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2348880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Test </a:t>
            </a:r>
            <a:r>
              <a:rPr lang="hu-HU" sz="2400" dirty="0" err="1" smtClean="0"/>
              <a:t>Driven</a:t>
            </a:r>
            <a:r>
              <a:rPr lang="hu-HU" sz="2400" dirty="0" smtClean="0"/>
              <a:t> </a:t>
            </a:r>
            <a:r>
              <a:rPr lang="hu-HU" sz="2400" dirty="0" err="1" smtClean="0"/>
              <a:t>Development</a:t>
            </a:r>
            <a:r>
              <a:rPr lang="hu-HU" sz="2400" dirty="0" smtClean="0"/>
              <a:t>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Tesztek alapján való </a:t>
            </a:r>
            <a:r>
              <a:rPr lang="hu-HU" sz="2400" dirty="0" smtClean="0"/>
              <a:t>fejlesztés</a:t>
            </a:r>
          </a:p>
          <a:p>
            <a:pPr marL="742950" lvl="1" indent="-285750">
              <a:lnSpc>
                <a:spcPct val="150000"/>
              </a:lnSpc>
            </a:pP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Kód szintű ellenőrzés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Folyamatos </a:t>
            </a:r>
            <a:r>
              <a:rPr lang="hu-HU" sz="2400" dirty="0" err="1" smtClean="0"/>
              <a:t>code</a:t>
            </a:r>
            <a:r>
              <a:rPr lang="hu-HU" sz="2400" dirty="0" smtClean="0"/>
              <a:t> </a:t>
            </a:r>
            <a:r>
              <a:rPr lang="hu-HU" sz="2400" dirty="0" err="1" smtClean="0"/>
              <a:t>review-k</a:t>
            </a:r>
            <a:endParaRPr lang="hu-HU" sz="2400" dirty="0" smtClean="0"/>
          </a:p>
          <a:p>
            <a:pPr marL="742950" lvl="1" indent="-285750">
              <a:lnSpc>
                <a:spcPct val="150000"/>
              </a:lnSpc>
            </a:pP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Nem mindig használható</a:t>
            </a:r>
            <a:endParaRPr lang="hu-HU" sz="2400" dirty="0"/>
          </a:p>
        </p:txBody>
      </p:sp>
      <p:sp>
        <p:nvSpPr>
          <p:cNvPr id="5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Tesztelési módszerek </a:t>
            </a:r>
            <a:r>
              <a:rPr lang="hu-HU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III.</a:t>
            </a:r>
            <a:endParaRPr lang="hu-HU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7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196752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Tesztelési módszerek IV.</a:t>
            </a:r>
            <a:endParaRPr lang="hu-HU" sz="2800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552" y="17008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Modul teszt</a:t>
            </a:r>
            <a:endParaRPr lang="hu-H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1988840"/>
            <a:ext cx="6552728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hu-HU" sz="2400" dirty="0" smtClean="0"/>
              <a:t>Egységenkénti tesztelés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539552" y="3284984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Integrációs teszt</a:t>
            </a:r>
            <a:endParaRPr lang="hu-HU" sz="2400" dirty="0"/>
          </a:p>
        </p:txBody>
      </p:sp>
      <p:sp>
        <p:nvSpPr>
          <p:cNvPr id="8" name="TextBox 9"/>
          <p:cNvSpPr txBox="1"/>
          <p:nvPr/>
        </p:nvSpPr>
        <p:spPr>
          <a:xfrm>
            <a:off x="1383879" y="3654082"/>
            <a:ext cx="655272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Több modul együttes működésének a tesztje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Jól </a:t>
            </a:r>
            <a:r>
              <a:rPr lang="hu-HU" sz="2400" dirty="0" smtClean="0"/>
              <a:t>automatizálható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5760640" y="1886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webes tesztelés jövője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5904656" y="47667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Tesztelési módszerek </a:t>
            </a:r>
            <a:r>
              <a:rPr lang="hu-HU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IV.</a:t>
            </a:r>
            <a:endParaRPr lang="hu-HU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7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486</TotalTime>
  <Words>601</Words>
  <Application>Microsoft Office PowerPoint</Application>
  <PresentationFormat>Diavetítés a képernyőre (4:3 oldalarány)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 Theme</vt:lpstr>
      <vt:lpstr>A webes tesztelés jövője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Company>DoclerWeb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Sintár Gábor</dc:creator>
  <cp:lastModifiedBy>Salamon</cp:lastModifiedBy>
  <cp:revision>220</cp:revision>
  <dcterms:created xsi:type="dcterms:W3CDTF">2012-04-16T13:24:56Z</dcterms:created>
  <dcterms:modified xsi:type="dcterms:W3CDTF">2012-10-19T17:20:12Z</dcterms:modified>
</cp:coreProperties>
</file>